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23" d="100"/>
          <a:sy n="23" d="100"/>
        </p:scale>
        <p:origin x="2990" y="7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1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6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0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55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0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0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77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9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2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766E1-8183-42EA-B56F-8B8EE84FFA60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4823F-84BA-40E8-A61B-CF04C5B7090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2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itled">
            <a:extLst>
              <a:ext uri="{FF2B5EF4-FFF2-40B4-BE49-F238E27FC236}">
                <a16:creationId xmlns:a16="http://schemas.microsoft.com/office/drawing/2014/main" id="{C606CCFA-512A-4F11-B4AB-C69867CD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76" y="308153"/>
            <a:ext cx="30575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ACFF818-DE1F-42D3-BB14-ECAA89FC8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8067" y="564141"/>
            <a:ext cx="7428614" cy="983447"/>
          </a:xfrm>
        </p:spPr>
        <p:txBody>
          <a:bodyPr>
            <a:normAutofit/>
          </a:bodyPr>
          <a:lstStyle/>
          <a:p>
            <a:r>
              <a:rPr lang="en-US" sz="3200" dirty="0"/>
              <a:t>Division Academica </a:t>
            </a:r>
            <a:r>
              <a:rPr lang="en-US" sz="3200" dirty="0" err="1"/>
              <a:t>Ciencias</a:t>
            </a:r>
            <a:r>
              <a:rPr lang="en-US" sz="3200" dirty="0"/>
              <a:t> de la </a:t>
            </a:r>
            <a:r>
              <a:rPr lang="en-US" sz="3200" dirty="0" err="1"/>
              <a:t>Salud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Coordinación</a:t>
            </a:r>
            <a:r>
              <a:rPr lang="en-US" sz="3200" dirty="0"/>
              <a:t> de </a:t>
            </a:r>
            <a:r>
              <a:rPr lang="en-US" sz="3200" dirty="0" err="1"/>
              <a:t>Cirujano</a:t>
            </a:r>
            <a:r>
              <a:rPr lang="en-US" sz="3200" dirty="0"/>
              <a:t> </a:t>
            </a:r>
            <a:r>
              <a:rPr lang="en-US" sz="3200" dirty="0" err="1"/>
              <a:t>Dentista</a:t>
            </a:r>
            <a:endParaRPr lang="en-US" sz="3200" dirty="0"/>
          </a:p>
        </p:txBody>
      </p:sp>
      <p:pic>
        <p:nvPicPr>
          <p:cNvPr id="1030" name="Picture 6" descr="Universidad Juárez Autónoma de Tabasco">
            <a:extLst>
              <a:ext uri="{FF2B5EF4-FFF2-40B4-BE49-F238E27FC236}">
                <a16:creationId xmlns:a16="http://schemas.microsoft.com/office/drawing/2014/main" id="{495E931F-92AB-42D0-AF0C-3D35CA8DE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762" y="435149"/>
            <a:ext cx="15144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78D77DE-B6DB-490C-AE9C-C4EB5087AEC3}"/>
              </a:ext>
            </a:extLst>
          </p:cNvPr>
          <p:cNvSpPr/>
          <p:nvPr/>
        </p:nvSpPr>
        <p:spPr>
          <a:xfrm>
            <a:off x="914400" y="2244938"/>
            <a:ext cx="7612911" cy="829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ESPECIALISTA. RUTH ARELY SANTIAGO GARCIA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54A8D09E-058E-415C-AA4B-9D966F3CDE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0872" y="6472551"/>
            <a:ext cx="5137127" cy="392476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Profesor</a:t>
            </a:r>
            <a:r>
              <a:rPr lang="en-US" dirty="0"/>
              <a:t> </a:t>
            </a:r>
            <a:r>
              <a:rPr lang="en-US" dirty="0" err="1"/>
              <a:t>investigador</a:t>
            </a:r>
            <a:r>
              <a:rPr lang="en-US" dirty="0"/>
              <a:t> de </a:t>
            </a:r>
            <a:r>
              <a:rPr lang="en-US" dirty="0" err="1"/>
              <a:t>asignatura</a:t>
            </a:r>
            <a:r>
              <a:rPr lang="en-US" dirty="0"/>
              <a:t> </a:t>
            </a:r>
            <a:r>
              <a:rPr lang="en-US" dirty="0" err="1"/>
              <a:t>categoria</a:t>
            </a:r>
            <a:r>
              <a:rPr lang="en-US" dirty="0"/>
              <a:t> “A”, </a:t>
            </a:r>
            <a:r>
              <a:rPr lang="en-US" dirty="0" err="1"/>
              <a:t>contrato</a:t>
            </a:r>
            <a:r>
              <a:rPr lang="en-US" dirty="0"/>
              <a:t> de 21 horas </a:t>
            </a:r>
            <a:r>
              <a:rPr lang="en-US" dirty="0" err="1"/>
              <a:t>asignaturas</a:t>
            </a:r>
            <a:r>
              <a:rPr lang="en-US" dirty="0"/>
              <a:t> base </a:t>
            </a:r>
            <a:r>
              <a:rPr lang="en-US" dirty="0" err="1"/>
              <a:t>en</a:t>
            </a:r>
            <a:r>
              <a:rPr lang="en-US" dirty="0"/>
              <a:t> la Universidad Juarez </a:t>
            </a:r>
            <a:r>
              <a:rPr lang="en-US" dirty="0" err="1"/>
              <a:t>autonoma</a:t>
            </a:r>
            <a:r>
              <a:rPr lang="en-US" dirty="0"/>
              <a:t> de Tabasco, con 14 </a:t>
            </a:r>
            <a:r>
              <a:rPr lang="en-US" dirty="0" err="1"/>
              <a:t>años</a:t>
            </a:r>
            <a:r>
              <a:rPr lang="en-US" dirty="0"/>
              <a:t> de </a:t>
            </a:r>
            <a:r>
              <a:rPr lang="en-US" dirty="0" err="1"/>
              <a:t>experiencia</a:t>
            </a:r>
            <a:r>
              <a:rPr lang="en-US" dirty="0"/>
              <a:t> </a:t>
            </a:r>
            <a:r>
              <a:rPr lang="en-US" dirty="0" err="1"/>
              <a:t>docente</a:t>
            </a:r>
            <a:r>
              <a:rPr lang="en-US" dirty="0"/>
              <a:t> </a:t>
            </a:r>
            <a:r>
              <a:rPr lang="en-US" dirty="0" err="1"/>
              <a:t>impartiendo</a:t>
            </a:r>
            <a:r>
              <a:rPr lang="en-US" dirty="0"/>
              <a:t> </a:t>
            </a:r>
            <a:r>
              <a:rPr lang="en-US" dirty="0" err="1"/>
              <a:t>diversas</a:t>
            </a:r>
            <a:r>
              <a:rPr lang="en-US" dirty="0"/>
              <a:t> </a:t>
            </a:r>
            <a:r>
              <a:rPr lang="en-US" dirty="0" err="1"/>
              <a:t>asignaturas</a:t>
            </a:r>
            <a:r>
              <a:rPr lang="en-US" dirty="0"/>
              <a:t> </a:t>
            </a:r>
            <a:r>
              <a:rPr lang="en-US" dirty="0" err="1"/>
              <a:t>teóricas</a:t>
            </a:r>
            <a:r>
              <a:rPr lang="en-US" dirty="0"/>
              <a:t> y </a:t>
            </a:r>
            <a:r>
              <a:rPr lang="en-US" dirty="0" err="1"/>
              <a:t>clinicas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pregrado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DF63854-7D3A-484F-93CE-EB9F4FFBB0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r="1895" b="14800"/>
          <a:stretch/>
        </p:blipFill>
        <p:spPr>
          <a:xfrm rot="16200000">
            <a:off x="-322810" y="6431499"/>
            <a:ext cx="6561756" cy="400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4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25">
            <a:extLst>
              <a:ext uri="{FF2B5EF4-FFF2-40B4-BE49-F238E27FC236}">
                <a16:creationId xmlns:a16="http://schemas.microsoft.com/office/drawing/2014/main" id="{B36D64E6-477D-4D84-8059-417DC9D58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989139"/>
              </p:ext>
            </p:extLst>
          </p:nvPr>
        </p:nvGraphicFramePr>
        <p:xfrm>
          <a:off x="1831080" y="1708334"/>
          <a:ext cx="7956887" cy="70641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956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6418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KARDEX DEL PROFESOR INVESTIGADOR</a:t>
                      </a:r>
                    </a:p>
                  </a:txBody>
                  <a:tcPr marL="80682" marR="80682" marT="40318" marB="40318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ángulo 20">
            <a:extLst>
              <a:ext uri="{FF2B5EF4-FFF2-40B4-BE49-F238E27FC236}">
                <a16:creationId xmlns:a16="http://schemas.microsoft.com/office/drawing/2014/main" id="{461E2C5C-9E8B-4F72-83F8-C9B7454E82C0}"/>
              </a:ext>
            </a:extLst>
          </p:cNvPr>
          <p:cNvSpPr/>
          <p:nvPr/>
        </p:nvSpPr>
        <p:spPr>
          <a:xfrm>
            <a:off x="8880615" y="3102368"/>
            <a:ext cx="2149465" cy="3442931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 sz="1588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4BB0CA69-A0D5-45C3-9EF2-85365BDFC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530799"/>
              </p:ext>
            </p:extLst>
          </p:nvPr>
        </p:nvGraphicFramePr>
        <p:xfrm>
          <a:off x="1173516" y="3113814"/>
          <a:ext cx="7003718" cy="370701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18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5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29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200" dirty="0">
                          <a:effectLst/>
                        </a:rPr>
                        <a:t>Datos personales del Profesor Investigador </a:t>
                      </a:r>
                      <a:endParaRPr lang="es-MX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18" marR="60518" marT="0" marB="0" anchor="ctr"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9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>
                          <a:effectLst/>
                        </a:rPr>
                        <a:t>Nombre:</a:t>
                      </a:r>
                      <a:endParaRPr lang="es-MX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18" marR="605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Ruth Arely Santiago </a:t>
                      </a:r>
                      <a:r>
                        <a:rPr lang="es-MX" sz="2400" dirty="0" err="1"/>
                        <a:t>Garcia</a:t>
                      </a:r>
                      <a:endParaRPr lang="es-MX" sz="2400" dirty="0"/>
                    </a:p>
                  </a:txBody>
                  <a:tcPr marL="60518" marR="6051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9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dirty="0">
                          <a:effectLst/>
                        </a:rPr>
                        <a:t>Correo electrónico UJAT</a:t>
                      </a:r>
                      <a:endParaRPr lang="es-MX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18" marR="60518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s-MX" sz="2400" dirty="0"/>
                    </a:p>
                  </a:txBody>
                  <a:tcPr marL="60518" marR="6051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0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>
                          <a:effectLst/>
                        </a:rPr>
                        <a:t>Correo electrónico personal:</a:t>
                      </a:r>
                      <a:endParaRPr lang="es-MX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18" marR="6051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/>
                        <a:t>ruth907@hotmail.com</a:t>
                      </a:r>
                    </a:p>
                    <a:p>
                      <a:pPr lvl="0" algn="ctr">
                        <a:buNone/>
                      </a:pPr>
                      <a:endParaRPr lang="es-MX" sz="2400" dirty="0"/>
                    </a:p>
                  </a:txBody>
                  <a:tcPr marL="60518" marR="6051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9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>
                          <a:effectLst/>
                        </a:rPr>
                        <a:t>Número de contacto:</a:t>
                      </a:r>
                      <a:endParaRPr lang="es-MX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18" marR="605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04809</a:t>
                      </a:r>
                    </a:p>
                  </a:txBody>
                  <a:tcPr marL="60518" marR="6051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a 24">
            <a:extLst>
              <a:ext uri="{FF2B5EF4-FFF2-40B4-BE49-F238E27FC236}">
                <a16:creationId xmlns:a16="http://schemas.microsoft.com/office/drawing/2014/main" id="{08B4CE5C-020E-4B63-A7BC-236F3BCE3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169248"/>
              </p:ext>
            </p:extLst>
          </p:nvPr>
        </p:nvGraphicFramePr>
        <p:xfrm>
          <a:off x="1173516" y="6997129"/>
          <a:ext cx="9970977" cy="92826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6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08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15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8115">
                <a:tc gridSpan="3"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b="1" dirty="0">
                          <a:solidFill>
                            <a:schemeClr val="bg1"/>
                          </a:solidFill>
                        </a:rPr>
                        <a:t>Fecha de ingreso a la institución:</a:t>
                      </a:r>
                      <a:endParaRPr lang="es-MX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287" marB="40287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381">
                <a:tc gridSpan="3">
                  <a:txBody>
                    <a:bodyPr/>
                    <a:lstStyle/>
                    <a:p>
                      <a:r>
                        <a:rPr lang="es-MX" sz="2400" b="1" dirty="0"/>
                        <a:t>Tipo de contratación: (PTC, PMT,</a:t>
                      </a:r>
                      <a:r>
                        <a:rPr lang="es-MX" sz="2400" b="1" baseline="0" dirty="0"/>
                        <a:t> Asignatura Base o Eventuales)</a:t>
                      </a:r>
                      <a:endParaRPr lang="es-MX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287" marB="40287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Asignatura base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completo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115">
                <a:tc gridSpan="7">
                  <a:txBody>
                    <a:bodyPr/>
                    <a:lstStyle/>
                    <a:p>
                      <a:pPr algn="ctr"/>
                      <a:r>
                        <a:rPr lang="es-MX" sz="2400" b="1" dirty="0"/>
                        <a:t>Perfil Profesional </a:t>
                      </a:r>
                      <a:endParaRPr lang="es-MX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287" marB="40287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115">
                <a:tc gridSpan="5">
                  <a:txBody>
                    <a:bodyPr/>
                    <a:lstStyle/>
                    <a:p>
                      <a:pPr algn="ctr"/>
                      <a:r>
                        <a:rPr lang="es-MX" sz="2400" b="1" dirty="0"/>
                        <a:t>Título </a:t>
                      </a:r>
                      <a:endParaRPr lang="es-MX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287" marB="40287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MX" sz="11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343" marB="40343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2400" b="1" dirty="0"/>
                        <a:t> No. Cédula Profesional</a:t>
                      </a:r>
                      <a:endParaRPr lang="es-MX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697" marR="80697" marT="40287" marB="40287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1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dirty="0">
                          <a:solidFill>
                            <a:schemeClr val="tx1"/>
                          </a:solidFill>
                          <a:effectLst/>
                        </a:rPr>
                        <a:t>Licenciatura</a:t>
                      </a:r>
                      <a:endParaRPr lang="es-MX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Cirujano Dentista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Médico Cirujano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115">
                <a:tc gridSpan="2">
                  <a:txBody>
                    <a:bodyPr/>
                    <a:lstStyle/>
                    <a:p>
                      <a:pPr marL="0" algn="ctr" defTabSz="77724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kern="1200" dirty="0">
                          <a:solidFill>
                            <a:schemeClr val="tx1"/>
                          </a:solidFill>
                          <a:effectLst/>
                        </a:rPr>
                        <a:t>Especialidad</a:t>
                      </a:r>
                      <a:endParaRPr lang="es-MX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marL="0" algn="ctr" defTabSz="77724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b="1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Estomatología </a:t>
                      </a:r>
                      <a:r>
                        <a:rPr lang="es-MX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Pediatrica</a:t>
                      </a:r>
                      <a:r>
                        <a:rPr lang="es-MX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Ortodoncia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7288671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15125138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746">
                <a:tc gridSpan="2">
                  <a:txBody>
                    <a:bodyPr/>
                    <a:lstStyle/>
                    <a:p>
                      <a:pPr marL="0" marR="0" indent="0" algn="ctr" defTabSz="77724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kern="1200" dirty="0">
                          <a:solidFill>
                            <a:schemeClr val="tx1"/>
                          </a:solidFill>
                          <a:effectLst/>
                        </a:rPr>
                        <a:t>Maestría</a:t>
                      </a:r>
                      <a:endParaRPr lang="es-MX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marL="0" marR="0" indent="0" algn="ctr" defTabSz="77724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100" b="1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dirty="0">
                        <a:effectLst/>
                        <a:latin typeface="Arial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0524" marR="6052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8115">
                <a:tc gridSpan="2">
                  <a:txBody>
                    <a:bodyPr/>
                    <a:lstStyle/>
                    <a:p>
                      <a:pPr marL="0" algn="ctr" defTabSz="77724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b="1" kern="1200" dirty="0">
                          <a:solidFill>
                            <a:schemeClr val="tx1"/>
                          </a:solidFill>
                          <a:effectLst/>
                        </a:rPr>
                        <a:t>Doctorado</a:t>
                      </a:r>
                      <a:endParaRPr lang="es-MX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marL="0" algn="ctr" defTabSz="77724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8115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kern="1200" dirty="0">
                          <a:solidFill>
                            <a:schemeClr val="dk1"/>
                          </a:solidFill>
                          <a:effectLst/>
                        </a:rPr>
                        <a:t>Certificaciones</a:t>
                      </a: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510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dirty="0">
                          <a:effectLst/>
                        </a:rPr>
                        <a:t>Área de Certificación</a:t>
                      </a: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Organismo Certificador</a:t>
                      </a:r>
                      <a:endParaRPr lang="es-MX" sz="2400" b="1" dirty="0">
                        <a:effectLst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Organismo Certificador</a:t>
                      </a:r>
                      <a:endParaRPr lang="es-MX" dirty="0"/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Periódo </a:t>
                      </a:r>
                      <a:endParaRPr lang="es-MX" sz="2400" b="1" dirty="0">
                        <a:effectLst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Periódo </a:t>
                      </a:r>
                      <a:endParaRPr lang="es-MX" dirty="0"/>
                    </a:p>
                  </a:txBody>
                  <a:tcPr marL="60524" marR="605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de Registro o Folio</a:t>
                      </a:r>
                    </a:p>
                  </a:txBody>
                  <a:tcPr marL="60524" marR="6052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81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Odontopediatría</a:t>
                      </a: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CMOP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2020- 2025</a:t>
                      </a: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 marL="60524" marR="6052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1084</a:t>
                      </a:r>
                    </a:p>
                  </a:txBody>
                  <a:tcPr marL="60524" marR="60524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2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 dirty="0"/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 dirty="0"/>
                    </a:p>
                  </a:txBody>
                  <a:tcPr marL="60524" marR="6052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72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MX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4" marR="6052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8" name="AutoShape 12" descr="data:image/jpg;base64,%20/9j/4AAQSkZJRgABAQEAYABgAAD/2wBDAAUDBAQEAwUEBAQFBQUGBwwIBwcHBw8LCwkMEQ8SEhEPERETFhwXExQaFRERGCEYGh0dHx8fExciJCIeJBweHx7/2wBDAQUFBQcGBw4ICA4eFBEUHh4eHh4eHh4eHh4eHh4eHh4eHh4eHh4eHh4eHh4eHh4eHh4eHh4eHh4eHh4eHh4eHh7/wAARCACMAG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ivLmG0t2uLhisa4yQpJ5OAAByTkigCWise51i4zmx0u4uEBUM0gaLkngAFcnpz6ZFU7jxPLDrlvo0mluLqaRVGJQVCnktnHYAn8KdmK6Okornb3xM9t4ibRP7NeSdiphYSAB1YZycjjBDDv0q1Hq14s7C80mWKFX2F4mMpBxkHaFzj39SKLMLo2KKgsbyC8iaS3ZiFYowZCjKw7EEAjqKnpDCiiigAooooAKKKKAAkAEkgAdSaxrTUrXW57mwe3jktGiyC7A+aM4OV7DoeecMDgVN4qlaHw7fOqsx8krhepzxgfnXBG5jt2WaykWN5ZpFXypmcpjo+446g+mDjBBwMUkS3Y66QW/h66Fvp8YjtpoXfyRysbqVwRkjAIJGM9QPeqlpJFN4wsriUJJcvHOgYkfKoC4CgE99w+hrlPE1/c6feG6R7q483y4GJckn7gLE9gDI/AAFc/beMtakt/tyafLHKkPmxI1ywcsS4KH5eDjB7j5sdRVKLIckmeneI2hXxVbylVSeKyZ0kBG4fOM5BPTG7H1NWGnXWruLTLzHkFJJJkXgS7WUKvBJxzk/h715ZfeMdX2TXUlnNcOvyAJO5Z03YDAbRxtcse4wR1FbHh/U7vVL+3luTNCkNw2dsrZwJAm4NwRkOzDGchhkUcrDmVz0O7ntPDsFpa2VjEtu7tmONgm0YySAepyQMZGSRWvbzR3ECTwuHjkUMrDuDXmNzdNcm5W+mM7wx8GaRlMvPC5Xp1JwBjjJBPI7fwXMJtGJVSEW4lVPm3fLvJGD3HPB9KlotM2qKKKkoKKKKACiiigDL8V8+H7oey/wDoQrz+0guEtvsqgyMv7oN5WUDGQGPa3UiT16DaPWvQPFqLJ4du43GVdQrDPUFhmvOL7Uru6e2uGkMRktJZCkXyoGVoApA7YHSriRLc5D45zyDwzNEVeGaK6VZAOMH5cjOORnOOT07d/H7q/vIdJj0qez8iZZvP+0OGWdlZRhSSfu9xXrvxNsbnV9IjsIZIhNM9uqNNKEXJ5JLHj8TXmA0nXPEUNzqs1/bXMlsDHKbi9jWQKigDAZgWHQDGfSuinaxy1L3KGjajdQtc28dqL6W7hMEYk3O0bEjDIAfvccfWvTfgXcNDp979q85/9KCFSCzDmPIwQeevp9ex8ns57mxuI760uHguIHDRyRthkbsQR0r174V2d5p7zR3k0MtxLeLK7xSiQMJI1Y5I4zzz6HNOewqe56PewXkUU8E0LrOHdZBHFv8A3jKu2Ld7qN+R6Ad67LwFH5Og+TvR9krLuQ5VsY5HtXn+k313HdwSrcSEiGaQhmJDMhg2kjvivQPATiTQfNCKnmTPIVUYUFsMcegyTXPLY6o7m/RRRWZoFFFFABRRRQBmeKP+QFc/8B/9CFeb6fZzXEemTC3kntxEYZRGRuO54mwo7najn8K9U1G1W9sJrVmKiVCu4dVPY/hXN6Zb6bpGpXt5qU8IuldSGHyAkxrwiZ7DgdTyfU1cXoRJXZ598RdKkuPDGp2tlEJJ7O1N0Y5Y1lWNw6ExjOckLtB44Ocda4Pwz4N1HVtU8KALaz2GqwfaL2WLTYWFuA7DaTs4yABn1zXqa3eo2+oSgvzJDIs4mhyu5su4PORgjb17HtiobW4k8A3T6DqGpaXpei+eFsppYXZ5EkdiwyGCqFJ69hzitFJpWMnFN3OBv/h3q8XjiHRovsy6bNb5W9k0+AAzeSz7B8nI3D8vetj4P2M48KWl3f8Al2o1KaYK8UCRKoGwIW2gYXeBk8nBx3rUsPFviLxXerp2hv4f1Cxmu5rYzQ+alxbptP7/AGt93IY7TzWrdeZazW2gxSxxWVoslrH5UX3FLFdxPtsUnHPX2obdrMFFXuh9zp81vfSyx2MtrbQwSIUlYFlLiHH4ExyYPoK7P4ef8i1F/vf+yiqeoJYaxZ2EjzBdUjkhSQZw8ThuSUJ7NnqOhPY10Wj2f2GxWBmRnLM7lF2ruY5OB2A6AegrNvQ1itS5RRRUFhRRRQAUUUUAFcR4yEdiNY8SyTXCrpaCWWKFirTRiNWKAgjaTjrXb1zur6TDr9l4j0SeZ4o71BC7pjcoaIDIzVRFI4fSpYtf8KzarptrdxSWN1Lb3UVwwdhjDA5U/MAGx68k9q2pm0XxX4bbRvEVo91EqYEqIXeP0JxyD0+YZB9jxVDxJpR+HXwo1pdN1a8a8urlXF2VAkWSV0TKhR2A4FT/AA10u38RfD7T7+a7uo7uQNHcyLgGV45GXLKRweM4GOfeqe1zNb2JfC2n+HvBejyad4ZtZJLkozy3MsRDtgEk4OCxwCQo446iq9nYMdC1bXrpLp4oLWV4xGuZHZQTlQevf6ljVvxh4Yg0fwVrmoWM1zJeQWM0kOOzKhwcAZbHvmofhEx1vwRqdm2vahf27ytBHcElXgDRLuWOTJ3bSThux47UdLh1sR+CbhdfsbPxKFuYIftMUFtBJcidQuUywkyc5x0IGDnivSq4zw94UtvCOkJZwXk929zqkdxLLMFUs52jgKABwoz6nJrs6mTLinbUKKKKkoKKKKACiiigAqpdabaXM/nyJIsu0KWjleMkdgdpGfxq3XkOheKfifrXivX9As5PCiTaLIqyNLBOFk3Zxghj6elUk2TKSR6bJomnyLtkW5dc5w13KRn/AL6pF0SyjQrA13AeSDHdScH1wWwfxFcx8N/G95r2rap4b1/TU03X9KI8+OJ90UiHo6E845H5iue074pajcfEmHT5bW0XwxeX02nWd2FbzHnjVcndnG0scDjv7U+WQuaJ6Qmjwlc3Nze3Ep++5uXTJ/3VIUD2ApY9E0+NAka3KKOirdygD8A1cp8QPGmp6f4k07wf4Wsbe916/Qy7rliIbaIZ+d8cnoePb3FUrfXfiFoPiH7P4ntdO1LShp895Ld6fayIImjUkRksSMnHFFnYOZXO8h0uyinSYJK7ocoZZ3kCnpkBiQD71drxjRfGnxL8SeGW8TeH/wDhGrgGQ7NHRWe4C79vzNvABxz24r2O2aR7aJ5kCSsgLqP4WxyKUk1uOMk9iSiiipKCiiigAoooPSgArwbwV4usdE+JHjTWbzTNdNrqc0RtPL0yZmfZuB4xx1716naeMLWaO2aWyuLU3KpJCJiDvjYkbgU3cjHQ4zkVYl8WaKkmfta+Sse932uCM+XtAG35s+avT1FWtL6ES1s7njtxeeIdOl8WfEi50PUbK81qEafo9l5DNMo2j97IFHy4CA89/wAM53iTwL/Z3we0vWdP1zxFczwvFPaWL252JOxy5CBd687jk+2ete4N4u0xJVWRwqGV1LfN8iqOrDbkEngDv61a/wCEj0ltCudZguhNaW4O5gNuTgEAbsddy47HIqud9iPZp9Tx+41LVovGGg/FeDQtSu7Gaw+w6rbR2zCe2cZDMEPJXOCD0OD0yK6dPidc6zr0tr4d0K7vdMi0qe4ma4spY3adFJWIZGMNwOh68V2sPirRZLS2uDcsouIEmVRGzkB/uglQRuJyAM5JBxmoLzxhpUM9usT+fFLbtOZFyAo2qyDkYy25cDOeRxzSvfoNK3U+fNbt/DOraPDd+FvC3iDRfGzyLttbGGZYo3388kAAY54xg+1fTWireR6PZR6i4e9W3jFww6GTaNx/PNZNt4z8PS+TG2oIs0gX5AjnDMFOM7f9tfwOafF4s0f7MJZ7jyyV3FUR3AGeBkL94jnb1xzjHNEm30HCKj1N6imQSxzwRzwsHjkUMjDuCMg0+szQKKKKACszU9a0+y1C2064mCzXIbgOB5ahGYu3OQMKefWtOuf1nwjpeq3815dSXYaaMo6JLhDmMx5xjrtb9Pc5at1E79Citr4WsbKxazhub/fj7KIJXndlhBGASfuruIIzjJx1NQLa+ChZfZ5pltIwskIEt6VZ1DDdu+bPVAMNyAuMDFbkvh22a2s44rq7tpbNHjiuICqPtfG8H5dvOAenUAjFU5PBOjyXNzPK1zIbpHSZXZSGDOzEZIyOXYcHkHBzTuTZ9ihPa+CI40aOWGYyg+XDHeH94CxToWAOGLYz0Occ1oRjwmyJbR3lsVN+rrGtycGdQoAxnkD5fl6dKf8A8Ijp4+0Bbm9VLlg8qB1wzCUyqfu8YJI+nX1qKz8FaXazW8kdzfEwTLMoaVTyqqoGduQMIowCMjOepouu4WfYpXth4QstT/sqbzI2eFp5sXbBIwjhwX+bIOZPl46Ejpio7nSfBUM0UM0JW3ewEsdwblvJEYMaLg7uvyxYOOdo54rT1TwZpeo31xeTz3oedtxVZBtRsxnIBB5zEnXPT0qfVvC+n6l5PnTXUZhhWFPJcJhR9BwcEjjHXjHGHfzC3kUdQg8MW91ZI1vNcz3/AO8haF2dnAMOXznkfJF0ycD0zVO4tfBOUtd5ktZmZJHS8bykZEA+f5upV9ue4OOmK3Lzw1Y3drYWk090bayRFWIMu19mNpPGQRtHKkHqOlU4PBGlw25gS61DBBGTKpIyiIP4ewiTH0pXQNPsaEer6Xa3en6NbzCWSbdFGqSBigjVsluc/wADDPPIrXrndK8H6ZpuoQXtvcXxeBmZVeUMpLBgSeOThj+Xuc9FSdilfqFFFFIYUUUUAFFFFABRRRQAUUUUAFFFFABRRRQAUUUUAf/Z">
            <a:extLst>
              <a:ext uri="{FF2B5EF4-FFF2-40B4-BE49-F238E27FC236}">
                <a16:creationId xmlns:a16="http://schemas.microsoft.com/office/drawing/2014/main" id="{5218CFA6-A27C-4AA1-A77B-100E67B0B2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" y="276225"/>
            <a:ext cx="579538" cy="579538"/>
          </a:xfrm>
          <a:prstGeom prst="rect">
            <a:avLst/>
          </a:prstGeom>
          <a:noFill/>
        </p:spPr>
        <p:txBody>
          <a:bodyPr lIns="80682" tIns="40341" rIns="80682" bIns="4034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 sz="1588">
              <a:latin typeface="+mn-lt"/>
            </a:endParaRPr>
          </a:p>
        </p:txBody>
      </p:sp>
      <p:sp>
        <p:nvSpPr>
          <p:cNvPr id="9" name="AutoShape 14" descr="data:image/jpg;base64,%20/9j/4AAQSkZJRgABAQEAYABgAAD/2wBDAAUDBAQEAwUEBAQFBQUGBwwIBwcHBw8LCwkMEQ8SEhEPERETFhwXExQaFRERGCEYGh0dHx8fExciJCIeJBweHx7/2wBDAQUFBQcGBw4ICA4eFBEUHh4eHh4eHh4eHh4eHh4eHh4eHh4eHh4eHh4eHh4eHh4eHh4eHh4eHh4eHh4eHh4eHh7/wAARCACOAG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r3lxDaQGaZtqAgcKWJJOAAByTk0AWKKxZ9amEqiz024uIyyoXcNF8xz0DLkgY5PuKrL4mzr0OitpsyXTvh8uCqrt3FsjrxTsxXR0dFc2fE3/E+m0VdMme6R8LhwFZdu4Nk9ODVq31mcyEXmmXFvHllDoGl+YY6hVyAc8H2NFmF0bVFVrO4hu4BNA5aMkjJUggg4IIPIII71ZpDCiiigAooooAazKoLMQABkk9AKxoLu11z7TYzW2+18tGBdgfNUludo+7yv15HAqbxVL5Hh+7cqzAqEIXqQzBTj8DXC/ajYbZrKfypJTPsKTeYVK5yxO0A7sKcEEHA4zzVJXJbsdWDDoNz9iteLd4i8aO2RGwPPJOcEZ4z1Wq+k+TL4wS4ZUe5ktJdz7hlQGjwAB/vYz6AVynirVbjSdTnuPNu7hJpBECTydoYEk+mVbgAAZ96w7bxxqAi/tFLK4R0jjKA3A3FJThlPy8FdgJH0xVKLIckmej6p5MXjCS4ULHcx2kO19w+YFpMgg/7oGfQmrBaLX7k2N2c2yRCR0Q4EjE8cg5wBjjPVvpXmdx411DzftM9pcGWSVYHKzg7cMVBPyj5BnOR2YdTnG14U1O71W+tLtpLq2QZU/Nl13YUZOB32/KQQcUOLBSTO7nvLXQza6fFbeXamN2LIQPKUFRnaeuSxPrweDWyrBlDKQQRkEd68xF218v2i9m82SMwbi8wjLlsYbO0gbcscYAGTx1Nd34Vm87w9ZvhlAQqA3UBSQAfwFS0Wnc1aKKKkoKKKKAMnxarNoUyr1LxAf9/Frzy0hkazFtGsUk+xok/d4w+5tqb8c79wYE8BR716F4tRZdBmjcHa7xK2DjgyLmvOdR1e8mh+0xN9mD6c10EiOFjkEUW0r9BwKuOxnPc4347X0g0USWsktvJ9uKuFyjAkyEqSAM4zjqeleU3Wu3baVbWQE0N1FI7y3PnPvlVsYUqTjAxx9a9V+L1jqGrw/Y7CIz3RvhsQMF4VZXJ5IGeteZXeneJPEUNx4lmha8Tnz51Zfl2ADkZGOMYwO1dELWOape5X0/XbqKyvbWTz7qe4RVgmaZ90BBySoB5J6c9q9Z+Bt850JJLqWW4lN7tjzlmJDIQoJBxkjHUda8a0i9v9Lv4b/T5jDcoxEbgDIJGOn0Nex/CeyvtJtUsr5DDdR37rIm5WwT5bcYyOw5FOpsFPc7W7gl/s82jLFHOY1if5M5fcpZS+ONmCSehB9q9D8KKV0GBW6hpAf+/jV5tpmr3kMBuZn+0hLAXLRSnKvI0cuS31HBr0jwnGsegwxrnajSKuTk4EjYrmkdMNzXoooqDQKKKKAMrxT/yBpP8ArrD/AOjVrzKztftFvp/nxTmzk09IJZIlyV3Rx5AHc7Qx49K9V1e1a802a3Q7XYZQnswOR+oFYGhWNvpcl3eX06QC3k+WIPiGP9zHwo9lyv5+tVF6ESV2eZ/Fixk/4RfUJ44I55rDy7qRZI8lC7sXUkdSqk89uRXEaD4O1C98S6NozWenx2+p6eL9pY4TtQEN8h7A5XFesQz3Es91p11BbTreQ+Tcq6sMs5Dvz9ZMfUEUvhC7u/DoXwxeQ6baLZyizhu7m6w9wmGdSB7AN7ZzWqk0rIycU3dnkV74J1KDxPqejJpmnNFY2cl0ty9rtSZo4lcoPU5bGfSu6+E9lI3hfTppII4Jb5XuoljjwZCjgqoJ6FlHXvwK0m8Tap4tltdItvD8Ai1BbmCDU7e8EgiUfu5XIxkcHgHqCPStB7iaKe2061htrcWUAjtlQEjchLJ345jx+IobdrMIxV7op3loba31EwxT/ZI7BoIpJVwW2pLjj12lT2616h4X/wCQLF/10l/9GNWNrljb6pNaXllMs/nycxF8wyfuXB3D3XC/l6V0GkWzWemw27MGdRlyB1YnJ/UmspO5rFWZcoooqSwooooAK4Txfs0+XUvEV1dGKxsnH2lQm5tnlx8oP72SOfau7rk/FuiTeJPDviTQ4J0glu5FjWRgSFPlxHJx9KqO5Mtjko7iDUNAh1ywuJbiPzpILl2Qo6SrIchgeh5/MCr3i7RfD/xA0BLXV3FpqEa5hul4wfXPp6qemTVPWLbUfh58KNQT7dZz6jd6iWEjxZhVp5QMYPYDNaPg7S5ta8F6ZqtjfJA2oW8U86lMjfjnHtnPFV5kLsR+D9F0HwDoElno8ou70ruuLluQCSBuPtkjgVUCQ2PhzUvE17O1vb2qq6zKm5gQy5x6n5Rz6mpfHOlX3hnwTq+sxagXuIYQFULlW3MFOc/Xp7VoeHYtS8SfDXUNLl1XTpbrzJ7NLqGIPHtV8LuXpnHBHrR5h1sO8IZvruz1uOSZbee4eKGGWMo67UkBLDpnryOCDXfVxvg3Qbnwzo2jaTd3ou3jvJmUrkqiskrKi552qOBmuyqJblx2CiiikUFFFFABWdPpzNdSXMF5PbtJguqYKkgYzg98ACr7lghIGTjge9eWaZ8UPEOpX+p2Vj4Avp59MlEV3Gl1GWjY5wOvPQ9KaTJbS3O21Xw5DqtukGp3Ul3EkiyokiKQHXofwpdP0N9IsI7PSbwwQw5EMLIDGO+MdetVPAPjTTfGNncyWcc9rdWknlXdpcLtkhf0I/A/lWN4c+JthrPj+48LR2MsMatMlreM42XLRHDhR7fN/wB807MV46HTXuiyajYy2uqXpnhmQrNCIh5ZB6jB7Uml+Ho9KsUsdNu5bW3TO2ONFABPU+596yPG/jyHQNWtdB07TbnWdcuk8yKyt8AqnPzOT0HB/Ks3T/iVcW+o6pp/irw7Posun6cdRdhMsqtEGC8Fe5J6UWlYd43O0g05luY7ie8nuGjzsV8BQT3wO+K0q8rj+KGu/wBn2GszeBrxNFv544oLhblGkw5+Vig5AxXqlJprcaa6BRRRSGFFFIx2qWJ4AoAQkAZPHGTXinws8S+H9O8cfEO8vtZsbe3n1JHikeZQJADJkqe//wBevVbPxBpF/Er2l4s6MQPlUnAIJDEY+7gHnpxWcfDHghLkRt4b0YOEL7vsabQMgdcYHWqWl00RJXs0zxyx8TppknxA+IVn/o9rqjLaaQH+Q3UoGPMUH0Hzfiao+INE8R+CvCnhXxJLqWi3Fvo9ystsLYMJZfOO6QMx4fPPTsTXvd7aeGtSW2sb7TLKeOMuIIprUFU28MVBGAPfoak1bT/Df9hKmp2WnvpdkNypLErRQhRtGBjAwOOPpVc/kT7N9zyeHxBpekfHRvFGpXUa6Lr+lRpYX5P7pWGzKlugOUOfqPWul8VeOvBt9Jr2kXVqNRtINH8+7ubUo+6JnCGNSDncCQa7WTSvDkukR6ZJp+mNp6rujt2iQxqp7hegznr71nRab4L0Q3NjBpGm23m27STpHaAiSJSoIOAc8lfl/HFK6fQOVrqeIz3kng3T9I1XwJ48n1KG6miWPQ5yJHCvzswMkeh6Yr6WTcUBIwcc/Wuf07w34R0y7+22Gi6TbXIywkjgQOD7eh4P5VrwXtvLAkyzKodQwD/KQG6ZB5FKT5ioR5S3RRRUlhVW6uIVMdu1wkctwGWEHqxAycDvxzVoVx3iLw1q2pa3LfW+qRwJ5LpATu3wloyvHbqSc9fm9hloTuRT+GbKztLR9W1qL9xHHbJJJGsamNY5EC8k8neWzn+HpUY8F293ZOkeqxszgxzSi3HzSI/LAbuMbQMHI45zmtCTQL2KHTDataSy2ltLA0d3ukjPmbcsD1yNuOgyGI4rPfwfqct5M02sOsDZEQimkQwgzlzgd8qcDnjAAyKq/mTbyC98E2hhf7TqhSGTzE/1IBDStKBtOeAfPOQOpC9Olav/AAi9udNTS/tJFj9skuHhQFC6liypkHI2sQcjrjnqazI/CerIoH9pJvRozDKZpS0So+dgHRgQOp+nTml0jwrrNpfWM1xqUTpBO8zqJJCMFUGAD1OVPJI6k45xRfzD5EE3gy3kUaTLrcbXH2dMFrYGXy1TyuMt9zG045AcA57UT+DLa6v7iA63m4EUZeLyRkRlgQG+bLKShAGRgADqMl+reEdYvNUvLxdUiAmYBQGdXMW8NsJ528ADgfwg9zi34o8M6nqcszWOoxWwkt44fmL7vlEvJIPODICPcc5ov5hbyKsvg3RbfUYwdQhgu55GaNWUbmy7MQoJ5wCFHsD6morjwXazP/Z39sxCbb5v/HsDIy4CHJ3cgEDH93JHcGtXxF4f1DUdQjurS7gs3Fv5ZnG5nz8+Bt+6RlgQeGBzg81Qg8J6xEkbLqNus0TFo23SHbmYPtHOSNoxjvgZ6nBfzD5HYtcwrdJamZBO6F1jJ+YqCASB+IqxXH+GfDeqadrEV7qGoxXfl2ht9xLFySI8nngcxnp6569OwNSylfqFGKKKQwowPSiigAxRgelFFABgelFFFABgelFFFABgelFFFAH/2Q==">
            <a:extLst>
              <a:ext uri="{FF2B5EF4-FFF2-40B4-BE49-F238E27FC236}">
                <a16:creationId xmlns:a16="http://schemas.microsoft.com/office/drawing/2014/main" id="{FEB974D6-4A97-4D2C-9C79-56AEF2A9E1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550" y="411163"/>
            <a:ext cx="582966" cy="579536"/>
          </a:xfrm>
          <a:prstGeom prst="rect">
            <a:avLst/>
          </a:prstGeom>
          <a:noFill/>
        </p:spPr>
        <p:txBody>
          <a:bodyPr lIns="80682" tIns="40341" rIns="80682" bIns="40341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 sz="1588">
              <a:latin typeface="+mn-lt"/>
            </a:endParaRPr>
          </a:p>
        </p:txBody>
      </p:sp>
      <p:pic>
        <p:nvPicPr>
          <p:cNvPr id="10" name="Picture 22">
            <a:extLst>
              <a:ext uri="{FF2B5EF4-FFF2-40B4-BE49-F238E27FC236}">
                <a16:creationId xmlns:a16="http://schemas.microsoft.com/office/drawing/2014/main" id="{DCC25313-5811-4727-B0A6-83F190DF1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23" y="962648"/>
            <a:ext cx="1299671" cy="173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irujano Dentista - Universidad Autónoma de Nuevo León">
            <a:extLst>
              <a:ext uri="{FF2B5EF4-FFF2-40B4-BE49-F238E27FC236}">
                <a16:creationId xmlns:a16="http://schemas.microsoft.com/office/drawing/2014/main" id="{E0271E07-A40A-43D5-8A4E-13EEF3625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7" t="8968" r="19948" b="8968"/>
          <a:stretch>
            <a:fillRect/>
          </a:stretch>
        </p:blipFill>
        <p:spPr bwMode="auto">
          <a:xfrm>
            <a:off x="9580898" y="472102"/>
            <a:ext cx="2012949" cy="24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EE96701-29C1-4F70-ACAB-3D8C95647EB6}"/>
              </a:ext>
            </a:extLst>
          </p:cNvPr>
          <p:cNvSpPr txBox="1"/>
          <p:nvPr/>
        </p:nvSpPr>
        <p:spPr>
          <a:xfrm>
            <a:off x="1644788" y="1025452"/>
            <a:ext cx="8528788" cy="525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COMISIÓN DE ACREDITACIÓN DE LA LICENCIATURA EN CIRUJANO DENTISTA DACS-UJAT</a:t>
            </a:r>
            <a:endParaRPr lang="es-MX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412" dirty="0">
              <a:latin typeface="+mn-lt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2F7811F-EEAB-4E1F-9853-3B0469FEBB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67105" t="40133" r="7763" b="28289"/>
          <a:stretch/>
        </p:blipFill>
        <p:spPr>
          <a:xfrm rot="16200000">
            <a:off x="8673508" y="3603504"/>
            <a:ext cx="2552085" cy="21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DE4AD-E4EB-4D36-B9D5-68A0E452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690DF82-C905-438F-8592-367C85EB9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65485"/>
            <a:ext cx="10609529" cy="14502560"/>
          </a:xfrm>
        </p:spPr>
      </p:pic>
    </p:spTree>
    <p:extLst>
      <p:ext uri="{BB962C8B-B14F-4D97-AF65-F5344CB8AC3E}">
        <p14:creationId xmlns:p14="http://schemas.microsoft.com/office/powerpoint/2010/main" val="201105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56B54E-B2EE-4CF1-A08D-0F235ED6B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D3C5F3E-2509-4CC7-905A-4FEC49482B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t="10298" r="17876" b="8859"/>
          <a:stretch/>
        </p:blipFill>
        <p:spPr>
          <a:xfrm>
            <a:off x="6426110" y="7465714"/>
            <a:ext cx="5526502" cy="7924801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BDD7E7D-ED79-493C-896A-8ECFD69940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7" r="36304" b="15461"/>
          <a:stretch/>
        </p:blipFill>
        <p:spPr>
          <a:xfrm>
            <a:off x="792042" y="1175909"/>
            <a:ext cx="5303958" cy="695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7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E0C10-7D47-42AF-BD7C-B335D8D52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38E300C-1879-4602-96B2-0416296B2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1" y="663202"/>
            <a:ext cx="10855077" cy="14929595"/>
          </a:xfrm>
        </p:spPr>
      </p:pic>
    </p:spTree>
    <p:extLst>
      <p:ext uri="{BB962C8B-B14F-4D97-AF65-F5344CB8AC3E}">
        <p14:creationId xmlns:p14="http://schemas.microsoft.com/office/powerpoint/2010/main" val="2566315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FF8DF-B5BD-467C-9BF8-EA394B3C8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2AB081-D099-471E-BC31-D07CAF519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801787-687C-4C3B-B31B-AFBACC2961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" t="15963" r="24692" b="6730"/>
          <a:stretch/>
        </p:blipFill>
        <p:spPr>
          <a:xfrm>
            <a:off x="708889" y="2075521"/>
            <a:ext cx="5057015" cy="7614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175053-AD00-4ABC-9DD9-579E17028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2" r="13468"/>
          <a:stretch/>
        </p:blipFill>
        <p:spPr>
          <a:xfrm>
            <a:off x="6096000" y="2075521"/>
            <a:ext cx="5057015" cy="732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6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AA79E-19F4-4739-9CDF-80659BF9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B8E4B64-F8C6-428F-8AB8-30A812A36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11" y="527973"/>
            <a:ext cx="11274711" cy="14862542"/>
          </a:xfrm>
        </p:spPr>
      </p:pic>
    </p:spTree>
    <p:extLst>
      <p:ext uri="{BB962C8B-B14F-4D97-AF65-F5344CB8AC3E}">
        <p14:creationId xmlns:p14="http://schemas.microsoft.com/office/powerpoint/2010/main" val="1590002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4CE0A-B137-4292-8183-0344EE1B1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1EBEF9-F9E3-47DD-9571-9091404CD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2BD825F-C6C8-4D22-9075-8A345C216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2" y="452111"/>
            <a:ext cx="11774436" cy="1535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5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159</Words>
  <Application>Microsoft Office PowerPoint</Application>
  <PresentationFormat>Personalizado</PresentationFormat>
  <Paragraphs>36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Division Academica Ciencias de la Salud. Coordinación de Cirujano Dentista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 Academica Ciencias de la Salud. Coordinación de Cirujano Dentista</dc:title>
  <dc:creator>Jesus Matias RS</dc:creator>
  <cp:lastModifiedBy>Jesus Matias RS</cp:lastModifiedBy>
  <cp:revision>8</cp:revision>
  <dcterms:created xsi:type="dcterms:W3CDTF">2026-03-10T01:31:45Z</dcterms:created>
  <dcterms:modified xsi:type="dcterms:W3CDTF">2026-03-10T03:01:04Z</dcterms:modified>
</cp:coreProperties>
</file>